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7" r:id="rId18"/>
    <p:sldId id="290" r:id="rId19"/>
    <p:sldId id="291" r:id="rId20"/>
    <p:sldId id="293" r:id="rId21"/>
    <p:sldId id="294" r:id="rId22"/>
    <p:sldId id="295" r:id="rId23"/>
    <p:sldId id="29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DCE"/>
    <a:srgbClr val="54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93FE4-700B-4850-98CE-1D605B960C50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D7AAF-7DCE-452F-9691-FCFEE5779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3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6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3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3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0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2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9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4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9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29C6-A638-420D-9D86-7DD63971609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8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4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1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22.JPG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28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0D2C90-32A9-4F25-8E35-52A8134050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507420" y="3873170"/>
            <a:ext cx="1653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empty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5DD1F3-E7A3-4A6A-811A-5F92C81F356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690448" y="4605770"/>
            <a:ext cx="19670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protons</a:t>
            </a:r>
          </a:p>
        </p:txBody>
      </p:sp>
      <p:sp>
        <p:nvSpPr>
          <p:cNvPr id="18" name="TextBox 17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1398481" y="5307693"/>
            <a:ext cx="2251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neutrons</a:t>
            </a:r>
          </a:p>
        </p:txBody>
      </p:sp>
    </p:spTree>
    <p:extLst>
      <p:ext uri="{BB962C8B-B14F-4D97-AF65-F5344CB8AC3E}">
        <p14:creationId xmlns:p14="http://schemas.microsoft.com/office/powerpoint/2010/main" val="20283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0D2C90-32A9-4F25-8E35-52A8134050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8501" y="4525108"/>
            <a:ext cx="3204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broken down</a:t>
            </a:r>
          </a:p>
        </p:txBody>
      </p:sp>
      <p:sp>
        <p:nvSpPr>
          <p:cNvPr id="18" name="TextBox 17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3811950" y="5235269"/>
            <a:ext cx="22157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chemical</a:t>
            </a:r>
          </a:p>
        </p:txBody>
      </p:sp>
    </p:spTree>
    <p:extLst>
      <p:ext uri="{BB962C8B-B14F-4D97-AF65-F5344CB8AC3E}">
        <p14:creationId xmlns:p14="http://schemas.microsoft.com/office/powerpoint/2010/main" val="325565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0D2C90-32A9-4F25-8E35-52A8134050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698685" y="3854498"/>
            <a:ext cx="16037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atoms</a:t>
            </a:r>
          </a:p>
        </p:txBody>
      </p:sp>
      <p:sp>
        <p:nvSpPr>
          <p:cNvPr id="18" name="TextBox 17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385009" y="5289589"/>
            <a:ext cx="19670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protons</a:t>
            </a:r>
          </a:p>
        </p:txBody>
      </p:sp>
      <p:sp>
        <p:nvSpPr>
          <p:cNvPr id="15" name="TextBox 14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4162057" y="5289589"/>
            <a:ext cx="1944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nucleus</a:t>
            </a:r>
          </a:p>
        </p:txBody>
      </p:sp>
    </p:spTree>
    <p:extLst>
      <p:ext uri="{BB962C8B-B14F-4D97-AF65-F5344CB8AC3E}">
        <p14:creationId xmlns:p14="http://schemas.microsoft.com/office/powerpoint/2010/main" val="102434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0D2C90-32A9-4F25-8E35-52A8134050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3836" y="4352100"/>
            <a:ext cx="3811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Atomic Number</a:t>
            </a:r>
          </a:p>
        </p:txBody>
      </p:sp>
      <p:sp>
        <p:nvSpPr>
          <p:cNvPr id="18" name="TextBox 17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4092036" y="5063256"/>
            <a:ext cx="19670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protons</a:t>
            </a:r>
          </a:p>
        </p:txBody>
      </p:sp>
      <p:sp>
        <p:nvSpPr>
          <p:cNvPr id="15" name="TextBox 14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376182" y="5743397"/>
            <a:ext cx="1944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nucleus</a:t>
            </a:r>
          </a:p>
        </p:txBody>
      </p:sp>
    </p:spTree>
    <p:extLst>
      <p:ext uri="{BB962C8B-B14F-4D97-AF65-F5344CB8AC3E}">
        <p14:creationId xmlns:p14="http://schemas.microsoft.com/office/powerpoint/2010/main" val="16766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0D2C90-32A9-4F25-8E35-52A8134050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3836" y="4352100"/>
            <a:ext cx="18338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neutral</a:t>
            </a:r>
          </a:p>
        </p:txBody>
      </p:sp>
      <p:sp>
        <p:nvSpPr>
          <p:cNvPr id="18" name="TextBox 17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6563387" y="4345486"/>
            <a:ext cx="19670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protons</a:t>
            </a:r>
          </a:p>
        </p:txBody>
      </p:sp>
      <p:sp>
        <p:nvSpPr>
          <p:cNvPr id="15" name="TextBox 14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1010495" y="5056954"/>
            <a:ext cx="23075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electrons</a:t>
            </a:r>
          </a:p>
        </p:txBody>
      </p:sp>
      <p:sp>
        <p:nvSpPr>
          <p:cNvPr id="17" name="TextBox 16">
            <a:extLst/>
          </p:cNvPr>
          <p:cNvSpPr txBox="1"/>
          <p:nvPr>
            <p:custDataLst>
              <p:tags r:id="rId4"/>
            </p:custDataLst>
          </p:nvPr>
        </p:nvSpPr>
        <p:spPr>
          <a:xfrm>
            <a:off x="2934030" y="5779967"/>
            <a:ext cx="23075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electrons</a:t>
            </a:r>
          </a:p>
        </p:txBody>
      </p:sp>
    </p:spTree>
    <p:extLst>
      <p:ext uri="{BB962C8B-B14F-4D97-AF65-F5344CB8AC3E}">
        <p14:creationId xmlns:p14="http://schemas.microsoft.com/office/powerpoint/2010/main" val="80767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0D2C90-32A9-4F25-8E35-52A8134050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604632" y="3930374"/>
            <a:ext cx="29266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abbreviated</a:t>
            </a:r>
          </a:p>
        </p:txBody>
      </p:sp>
      <p:sp>
        <p:nvSpPr>
          <p:cNvPr id="18" name="TextBox 17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3795474" y="4626141"/>
            <a:ext cx="1825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symbol</a:t>
            </a:r>
          </a:p>
        </p:txBody>
      </p:sp>
      <p:sp>
        <p:nvSpPr>
          <p:cNvPr id="15" name="TextBox 14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405601" y="5337609"/>
            <a:ext cx="10706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162513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0D2C90-32A9-4F25-8E35-52A8134050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05599" y="4348042"/>
            <a:ext cx="26162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capitalized</a:t>
            </a:r>
          </a:p>
        </p:txBody>
      </p:sp>
      <p:sp>
        <p:nvSpPr>
          <p:cNvPr id="15" name="TextBox 14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4619496" y="5056954"/>
            <a:ext cx="2622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lower case</a:t>
            </a:r>
          </a:p>
        </p:txBody>
      </p:sp>
    </p:spTree>
    <p:extLst>
      <p:ext uri="{BB962C8B-B14F-4D97-AF65-F5344CB8AC3E}">
        <p14:creationId xmlns:p14="http://schemas.microsoft.com/office/powerpoint/2010/main" val="78138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0D2C90-32A9-4F25-8E35-52A8134050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77172" y="5075640"/>
            <a:ext cx="716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Fe</a:t>
            </a:r>
          </a:p>
        </p:txBody>
      </p:sp>
      <p:sp>
        <p:nvSpPr>
          <p:cNvPr id="15" name="TextBox 14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1708387" y="5075640"/>
            <a:ext cx="10972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iron</a:t>
            </a:r>
          </a:p>
        </p:txBody>
      </p:sp>
    </p:spTree>
    <p:extLst>
      <p:ext uri="{BB962C8B-B14F-4D97-AF65-F5344CB8AC3E}">
        <p14:creationId xmlns:p14="http://schemas.microsoft.com/office/powerpoint/2010/main" val="8906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0D2C90-32A9-4F25-8E35-52A8134050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470519" y="4496488"/>
            <a:ext cx="909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old</a:t>
            </a:r>
          </a:p>
        </p:txBody>
      </p:sp>
      <p:sp>
        <p:nvSpPr>
          <p:cNvPr id="15" name="TextBox 14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5897071" y="5198411"/>
            <a:ext cx="2478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languages</a:t>
            </a:r>
          </a:p>
        </p:txBody>
      </p:sp>
    </p:spTree>
    <p:extLst>
      <p:ext uri="{BB962C8B-B14F-4D97-AF65-F5344CB8AC3E}">
        <p14:creationId xmlns:p14="http://schemas.microsoft.com/office/powerpoint/2010/main" val="34025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0D2C90-32A9-4F25-8E35-52A8134050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4216" y="3660094"/>
            <a:ext cx="213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Chlorine</a:t>
            </a:r>
          </a:p>
        </p:txBody>
      </p:sp>
      <p:sp>
        <p:nvSpPr>
          <p:cNvPr id="15" name="TextBox 14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558866" y="5062614"/>
            <a:ext cx="37621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yellowish green</a:t>
            </a:r>
          </a:p>
        </p:txBody>
      </p:sp>
    </p:spTree>
    <p:extLst>
      <p:ext uri="{BB962C8B-B14F-4D97-AF65-F5344CB8AC3E}">
        <p14:creationId xmlns:p14="http://schemas.microsoft.com/office/powerpoint/2010/main" val="252230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0D2C90-32A9-4F25-8E35-52A8134050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24528" y="3954370"/>
            <a:ext cx="17426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matter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5DD1F3-E7A3-4A6A-811A-5F92C81F356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833780" y="4703942"/>
            <a:ext cx="16037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atoms</a:t>
            </a:r>
          </a:p>
        </p:txBody>
      </p:sp>
    </p:spTree>
    <p:extLst>
      <p:ext uri="{BB962C8B-B14F-4D97-AF65-F5344CB8AC3E}">
        <p14:creationId xmlns:p14="http://schemas.microsoft.com/office/powerpoint/2010/main" val="405954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0D2C90-32A9-4F25-8E35-52A8134050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546085" y="3660094"/>
            <a:ext cx="2414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elements</a:t>
            </a:r>
          </a:p>
        </p:txBody>
      </p:sp>
      <p:sp>
        <p:nvSpPr>
          <p:cNvPr id="15" name="TextBox 14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2379515" y="5062614"/>
            <a:ext cx="23588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approved</a:t>
            </a:r>
          </a:p>
        </p:txBody>
      </p:sp>
    </p:spTree>
    <p:extLst>
      <p:ext uri="{BB962C8B-B14F-4D97-AF65-F5344CB8AC3E}">
        <p14:creationId xmlns:p14="http://schemas.microsoft.com/office/powerpoint/2010/main" val="285782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0D2C90-32A9-4F25-8E35-52A8134050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77739" y="4328257"/>
            <a:ext cx="2414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protons</a:t>
            </a:r>
          </a:p>
        </p:txBody>
      </p:sp>
      <p:sp>
        <p:nvSpPr>
          <p:cNvPr id="15" name="TextBox 14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4364834" y="4328257"/>
            <a:ext cx="2251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neutrons</a:t>
            </a:r>
          </a:p>
        </p:txBody>
      </p:sp>
      <p:sp>
        <p:nvSpPr>
          <p:cNvPr id="17" name="TextBox 16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1760138" y="5775091"/>
            <a:ext cx="13484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mass</a:t>
            </a:r>
          </a:p>
        </p:txBody>
      </p:sp>
      <p:sp>
        <p:nvSpPr>
          <p:cNvPr id="19" name="TextBox 18">
            <a:extLst/>
          </p:cNvPr>
          <p:cNvSpPr txBox="1"/>
          <p:nvPr>
            <p:custDataLst>
              <p:tags r:id="rId4"/>
            </p:custDataLst>
          </p:nvPr>
        </p:nvSpPr>
        <p:spPr>
          <a:xfrm>
            <a:off x="3920525" y="5775091"/>
            <a:ext cx="10599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42168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0D2C90-32A9-4F25-8E35-52A8134050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14637" y="4136404"/>
            <a:ext cx="2414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NOT</a:t>
            </a:r>
          </a:p>
        </p:txBody>
      </p:sp>
      <p:sp>
        <p:nvSpPr>
          <p:cNvPr id="15" name="TextBox 14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1220686" y="4826188"/>
            <a:ext cx="13484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mass</a:t>
            </a:r>
          </a:p>
        </p:txBody>
      </p:sp>
      <p:sp>
        <p:nvSpPr>
          <p:cNvPr id="17" name="TextBox 16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6892057" y="4877444"/>
            <a:ext cx="1044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tiny</a:t>
            </a:r>
          </a:p>
        </p:txBody>
      </p:sp>
    </p:spTree>
    <p:extLst>
      <p:ext uri="{BB962C8B-B14F-4D97-AF65-F5344CB8AC3E}">
        <p14:creationId xmlns:p14="http://schemas.microsoft.com/office/powerpoint/2010/main" val="27218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/>
          </p:cNvPr>
          <p:cNvSpPr txBox="1"/>
          <p:nvPr>
            <p:custDataLst>
              <p:tags r:id="rId1"/>
            </p:custDataLst>
          </p:nvPr>
        </p:nvSpPr>
        <p:spPr>
          <a:xfrm>
            <a:off x="388665" y="4328257"/>
            <a:ext cx="1981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decimal</a:t>
            </a:r>
          </a:p>
        </p:txBody>
      </p:sp>
      <p:sp>
        <p:nvSpPr>
          <p:cNvPr id="17" name="TextBox 16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3267408" y="5053370"/>
            <a:ext cx="21139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isotopes</a:t>
            </a:r>
          </a:p>
        </p:txBody>
      </p:sp>
    </p:spTree>
    <p:extLst>
      <p:ext uri="{BB962C8B-B14F-4D97-AF65-F5344CB8AC3E}">
        <p14:creationId xmlns:p14="http://schemas.microsoft.com/office/powerpoint/2010/main" val="229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0D2C90-32A9-4F25-8E35-52A8134050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7307" y="4488890"/>
            <a:ext cx="2565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subatomic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5DD1F3-E7A3-4A6A-811A-5F92C81F356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643694" y="4488890"/>
            <a:ext cx="19670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protons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8E49F1-FFA5-41B1-B45B-1BD03226908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97307" y="5164712"/>
            <a:ext cx="23075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electrons</a:t>
            </a:r>
          </a:p>
        </p:txBody>
      </p:sp>
      <p:sp>
        <p:nvSpPr>
          <p:cNvPr id="18" name="TextBox 17">
            <a:extLst/>
          </p:cNvPr>
          <p:cNvSpPr txBox="1"/>
          <p:nvPr>
            <p:custDataLst>
              <p:tags r:id="rId4"/>
            </p:custDataLst>
          </p:nvPr>
        </p:nvSpPr>
        <p:spPr>
          <a:xfrm>
            <a:off x="4028178" y="5198327"/>
            <a:ext cx="2251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neutrons</a:t>
            </a:r>
          </a:p>
        </p:txBody>
      </p:sp>
    </p:spTree>
    <p:extLst>
      <p:ext uri="{BB962C8B-B14F-4D97-AF65-F5344CB8AC3E}">
        <p14:creationId xmlns:p14="http://schemas.microsoft.com/office/powerpoint/2010/main" val="308391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0D2C90-32A9-4F25-8E35-52A8134050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7307" y="3840071"/>
            <a:ext cx="23479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Positively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5DD1F3-E7A3-4A6A-811A-5F92C81F356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97307" y="4525106"/>
            <a:ext cx="1944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nucleus</a:t>
            </a:r>
          </a:p>
        </p:txBody>
      </p:sp>
      <p:sp>
        <p:nvSpPr>
          <p:cNvPr id="18" name="TextBox 17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7380976" y="4541994"/>
            <a:ext cx="10599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2023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0D2C90-32A9-4F25-8E35-52A8134050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90564" y="4353663"/>
            <a:ext cx="2086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element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5DD1F3-E7A3-4A6A-811A-5F92C81F356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685999" y="5061549"/>
            <a:ext cx="10599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one</a:t>
            </a:r>
          </a:p>
        </p:txBody>
      </p:sp>
      <p:sp>
        <p:nvSpPr>
          <p:cNvPr id="18" name="TextBox 17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2943743" y="5768806"/>
            <a:ext cx="10706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45530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0D2C90-32A9-4F25-8E35-52A8134050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8501" y="3990869"/>
            <a:ext cx="25839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Negatively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5DD1F3-E7A3-4A6A-811A-5F92C81F356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88501" y="4723469"/>
            <a:ext cx="20863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electron</a:t>
            </a:r>
          </a:p>
        </p:txBody>
      </p:sp>
      <p:sp>
        <p:nvSpPr>
          <p:cNvPr id="18" name="TextBox 17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4693616" y="4692792"/>
            <a:ext cx="14732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levels</a:t>
            </a:r>
          </a:p>
        </p:txBody>
      </p:sp>
    </p:spTree>
    <p:extLst>
      <p:ext uri="{BB962C8B-B14F-4D97-AF65-F5344CB8AC3E}">
        <p14:creationId xmlns:p14="http://schemas.microsoft.com/office/powerpoint/2010/main" val="424576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0D2C90-32A9-4F25-8E35-52A8134050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683445" y="3628733"/>
            <a:ext cx="18293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1/1850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5DD1F3-E7A3-4A6A-811A-5F92C81F356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17301" y="5048223"/>
            <a:ext cx="25151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significant</a:t>
            </a:r>
          </a:p>
        </p:txBody>
      </p:sp>
      <p:sp>
        <p:nvSpPr>
          <p:cNvPr id="18" name="TextBox 17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368751" y="5763627"/>
            <a:ext cx="13825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atom</a:t>
            </a:r>
          </a:p>
        </p:txBody>
      </p:sp>
    </p:spTree>
    <p:extLst>
      <p:ext uri="{BB962C8B-B14F-4D97-AF65-F5344CB8AC3E}">
        <p14:creationId xmlns:p14="http://schemas.microsoft.com/office/powerpoint/2010/main" val="277435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0D2C90-32A9-4F25-8E35-52A8134050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8501" y="3827904"/>
            <a:ext cx="19011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Neutral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5DD1F3-E7A3-4A6A-811A-5F92C81F356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20523" y="4560504"/>
            <a:ext cx="13825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atom</a:t>
            </a:r>
          </a:p>
        </p:txBody>
      </p:sp>
      <p:sp>
        <p:nvSpPr>
          <p:cNvPr id="18" name="TextBox 17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6291757" y="4529827"/>
            <a:ext cx="17223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charge</a:t>
            </a:r>
          </a:p>
        </p:txBody>
      </p:sp>
      <p:sp>
        <p:nvSpPr>
          <p:cNvPr id="20" name="TextBox 19">
            <a:extLst/>
          </p:cNvPr>
          <p:cNvSpPr txBox="1"/>
          <p:nvPr>
            <p:custDataLst>
              <p:tags r:id="rId4"/>
            </p:custDataLst>
          </p:nvPr>
        </p:nvSpPr>
        <p:spPr>
          <a:xfrm>
            <a:off x="5126093" y="5262427"/>
            <a:ext cx="10599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103233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0D2C90-32A9-4F25-8E35-52A8134050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8501" y="3882227"/>
            <a:ext cx="2405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Hydrogen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5DD1F3-E7A3-4A6A-811A-5F92C81F356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58275" y="4614827"/>
            <a:ext cx="11826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NOT</a:t>
            </a:r>
          </a:p>
        </p:txBody>
      </p:sp>
      <p:sp>
        <p:nvSpPr>
          <p:cNvPr id="18" name="TextBox 17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3490892" y="5316750"/>
            <a:ext cx="1944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nucleus</a:t>
            </a:r>
          </a:p>
        </p:txBody>
      </p:sp>
    </p:spTree>
    <p:extLst>
      <p:ext uri="{BB962C8B-B14F-4D97-AF65-F5344CB8AC3E}">
        <p14:creationId xmlns:p14="http://schemas.microsoft.com/office/powerpoint/2010/main" val="4014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839</TotalTime>
  <Words>66</Words>
  <Application>Microsoft Office PowerPoint</Application>
  <PresentationFormat>On-screen Show (4:3)</PresentationFormat>
  <Paragraphs>62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Punnett Squares Doodle Notes</dc:title>
  <dc:creator>Tammy</dc:creator>
  <cp:lastModifiedBy>Tammy</cp:lastModifiedBy>
  <cp:revision>100</cp:revision>
  <dcterms:created xsi:type="dcterms:W3CDTF">2018-07-15T12:44:15Z</dcterms:created>
  <dcterms:modified xsi:type="dcterms:W3CDTF">2018-07-26T07:57:08Z</dcterms:modified>
</cp:coreProperties>
</file>